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3"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A440B4-F8E2-0994-4637-0E4AE3F07D87}" name="James Rawlinson" initials="JR" userId="S::jrawlinson@caterlinkltd.co.uk::4982f472-0033-4016-aa07-65b56a5e45de" providerId="AD"/>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6662"/>
    <a:srgbClr val="54BCEB"/>
    <a:srgbClr val="C5FFFB"/>
    <a:srgbClr val="FFD3CC"/>
    <a:srgbClr val="FFF0D2"/>
    <a:srgbClr val="FF4343"/>
    <a:srgbClr val="C9FFFB"/>
    <a:srgbClr val="00C8BA"/>
    <a:srgbClr val="009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72" y="7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17/03/2026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17/03/2026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17/03/2026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17/03/2026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17/03/2026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9D6B85D5-923F-7E5A-DADE-9E4470811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1" y="0"/>
            <a:ext cx="9906000" cy="6858000"/>
          </a:xfrm>
          <a:prstGeom prst="rect">
            <a:avLst/>
          </a:prstGeom>
        </p:spPr>
      </p:pic>
      <p:sp>
        <p:nvSpPr>
          <p:cNvPr id="8" name="TextBox 7">
            <a:extLst>
              <a:ext uri="{FF2B5EF4-FFF2-40B4-BE49-F238E27FC236}">
                <a16:creationId xmlns:a16="http://schemas.microsoft.com/office/drawing/2014/main" id="{E0D103BC-0CC7-F099-2807-0A45675F71F9}"/>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dirty="0">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dirty="0">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dirty="0">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820F028A-C514-2379-CBAF-A4585F2B0138}"/>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4C0674FD-46A5-D714-51EB-12093D84963A}"/>
              </a:ext>
            </a:extLst>
          </p:cNvPr>
          <p:cNvSpPr txBox="1"/>
          <p:nvPr/>
        </p:nvSpPr>
        <p:spPr>
          <a:xfrm>
            <a:off x="808663" y="4269246"/>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E485D0DA-9B02-5234-D15E-5186FF6CEF93}"/>
              </a:ext>
            </a:extLst>
          </p:cNvPr>
          <p:cNvSpPr txBox="1"/>
          <p:nvPr/>
        </p:nvSpPr>
        <p:spPr>
          <a:xfrm>
            <a:off x="1419246" y="5865167"/>
            <a:ext cx="8031684" cy="215444"/>
          </a:xfrm>
          <a:prstGeom prst="rect">
            <a:avLst/>
          </a:prstGeom>
          <a:noFill/>
        </p:spPr>
        <p:txBody>
          <a:bodyPr wrap="square" rtlCol="0">
            <a:spAutoFit/>
          </a:bodyPr>
          <a:lstStyle/>
          <a:p>
            <a:r>
              <a:rPr lang="en-GB" sz="800" dirty="0">
                <a:latin typeface="Century Gothic" panose="020B0502020202020204" pitchFamily="34" charset="0"/>
              </a:rPr>
              <a:t>Jacket Potatoes or Baguettes / Wraps with a choice of fillings, Salad Bar, Freshly Baked Bread, Fresh Fruit</a:t>
            </a:r>
            <a:endParaRPr lang="en-GB" sz="800" b="1" dirty="0">
              <a:latin typeface="Century Gothic" panose="020B0502020202020204" pitchFamily="34" charset="0"/>
            </a:endParaRPr>
          </a:p>
        </p:txBody>
      </p:sp>
      <p:sp>
        <p:nvSpPr>
          <p:cNvPr id="26" name="Freeform 23">
            <a:extLst>
              <a:ext uri="{FF2B5EF4-FFF2-40B4-BE49-F238E27FC236}">
                <a16:creationId xmlns:a16="http://schemas.microsoft.com/office/drawing/2014/main" id="{95225C1D-443B-B4A7-CC99-557DBB44BBE6}"/>
              </a:ext>
            </a:extLst>
          </p:cNvPr>
          <p:cNvSpPr/>
          <p:nvPr/>
        </p:nvSpPr>
        <p:spPr>
          <a:xfrm flipH="1">
            <a:off x="9319042" y="1696004"/>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8DECF315-E6C0-4609-AD6F-B21792A220FD}"/>
              </a:ext>
            </a:extLst>
          </p:cNvPr>
          <p:cNvSpPr/>
          <p:nvPr/>
        </p:nvSpPr>
        <p:spPr>
          <a:xfrm>
            <a:off x="9295038" y="2802212"/>
            <a:ext cx="328419" cy="247672"/>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75A8CFFB-7242-AF73-9F33-2A586C8C79E2}"/>
              </a:ext>
            </a:extLst>
          </p:cNvPr>
          <p:cNvGrpSpPr/>
          <p:nvPr/>
        </p:nvGrpSpPr>
        <p:grpSpPr>
          <a:xfrm>
            <a:off x="9295038" y="3600654"/>
            <a:ext cx="328419" cy="353669"/>
            <a:chOff x="0" y="0"/>
            <a:chExt cx="3741232" cy="3821539"/>
          </a:xfrm>
        </p:grpSpPr>
        <p:sp>
          <p:nvSpPr>
            <p:cNvPr id="32" name="Freeform 8">
              <a:extLst>
                <a:ext uri="{FF2B5EF4-FFF2-40B4-BE49-F238E27FC236}">
                  <a16:creationId xmlns:a16="http://schemas.microsoft.com/office/drawing/2014/main" id="{46A51EC3-5233-1291-565C-9732C0D3907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DFE4DD8F-55C9-B147-09B2-84FC86F70959}"/>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C9BF3FAA-8155-F048-11E6-7B4E2F191F1E}"/>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39949F58-C203-08CB-4258-9CA4933DB1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0D8EFEBB-BED2-A520-E454-6AE5188E2D4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D3D5C3EB-6FF4-5596-71D5-9827B99F8DC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699A028C-6078-4F13-CDE8-CD4E111B86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250BB272-D121-D907-F455-FDF13C5000F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0D5C967E-5D5F-114C-C8B0-E6ECD156EB20}"/>
              </a:ext>
            </a:extLst>
          </p:cNvPr>
          <p:cNvSpPr txBox="1"/>
          <p:nvPr/>
        </p:nvSpPr>
        <p:spPr>
          <a:xfrm>
            <a:off x="9160899" y="3971999"/>
            <a:ext cx="596695" cy="461665"/>
          </a:xfrm>
          <a:prstGeom prst="rect">
            <a:avLst/>
          </a:prstGeom>
          <a:noFill/>
        </p:spPr>
        <p:txBody>
          <a:bodyPr wrap="square" rtlCol="0">
            <a:spAutoFit/>
          </a:bodyPr>
          <a:lstStyle/>
          <a:p>
            <a:pPr algn="ctr"/>
            <a:r>
              <a:rPr lang="en-GB" sz="800">
                <a:latin typeface="Century Gothic" panose="020B0502020202020204" pitchFamily="34" charset="0"/>
              </a:rPr>
              <a:t>Added plant protein</a:t>
            </a:r>
            <a:endParaRPr lang="en-GB" sz="800" b="1">
              <a:latin typeface="Century Gothic" panose="020B0502020202020204" pitchFamily="34" charset="0"/>
            </a:endParaRPr>
          </a:p>
        </p:txBody>
      </p:sp>
      <p:sp>
        <p:nvSpPr>
          <p:cNvPr id="83" name="TextBox 82">
            <a:extLst>
              <a:ext uri="{FF2B5EF4-FFF2-40B4-BE49-F238E27FC236}">
                <a16:creationId xmlns:a16="http://schemas.microsoft.com/office/drawing/2014/main" id="{FFE42405-D078-5A06-0840-5EDDAF20F878}"/>
              </a:ext>
            </a:extLst>
          </p:cNvPr>
          <p:cNvSpPr txBox="1"/>
          <p:nvPr/>
        </p:nvSpPr>
        <p:spPr>
          <a:xfrm>
            <a:off x="9048773" y="2151153"/>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ABF813D0-5BD4-5FD2-9594-218BFBD7EB48}"/>
              </a:ext>
            </a:extLst>
          </p:cNvPr>
          <p:cNvSpPr txBox="1"/>
          <p:nvPr/>
        </p:nvSpPr>
        <p:spPr>
          <a:xfrm>
            <a:off x="9063902" y="3041809"/>
            <a:ext cx="804249" cy="338554"/>
          </a:xfrm>
          <a:prstGeom prst="rect">
            <a:avLst/>
          </a:prstGeom>
          <a:noFill/>
        </p:spPr>
        <p:txBody>
          <a:bodyPr wrap="square" rtlCol="0">
            <a:spAutoFit/>
          </a:bodyPr>
          <a:lstStyle/>
          <a:p>
            <a:pPr algn="ctr"/>
            <a:r>
              <a:rPr lang="en-GB" sz="800">
                <a:latin typeface="Century Gothic" panose="020B0502020202020204" pitchFamily="34" charset="0"/>
              </a:rPr>
              <a:t>Plant</a:t>
            </a:r>
          </a:p>
          <a:p>
            <a:pPr algn="ctr"/>
            <a:r>
              <a:rPr lang="en-GB" sz="800">
                <a:latin typeface="Century Gothic" panose="020B0502020202020204" pitchFamily="34" charset="0"/>
              </a:rPr>
              <a:t> based</a:t>
            </a:r>
          </a:p>
        </p:txBody>
      </p:sp>
      <p:sp>
        <p:nvSpPr>
          <p:cNvPr id="28" name="TextBox 27">
            <a:extLst>
              <a:ext uri="{FF2B5EF4-FFF2-40B4-BE49-F238E27FC236}">
                <a16:creationId xmlns:a16="http://schemas.microsoft.com/office/drawing/2014/main" id="{CDEA061B-3B53-55E6-32F2-014041C36BE9}"/>
              </a:ext>
            </a:extLst>
          </p:cNvPr>
          <p:cNvSpPr txBox="1"/>
          <p:nvPr/>
        </p:nvSpPr>
        <p:spPr>
          <a:xfrm>
            <a:off x="2632812" y="108610"/>
            <a:ext cx="4640376" cy="369332"/>
          </a:xfrm>
          <a:prstGeom prst="rect">
            <a:avLst/>
          </a:prstGeom>
          <a:noFill/>
        </p:spPr>
        <p:txBody>
          <a:bodyPr wrap="square" rtlCol="0">
            <a:spAutoFit/>
          </a:bodyPr>
          <a:lstStyle/>
          <a:p>
            <a:pPr algn="ctr"/>
            <a:r>
              <a:rPr lang="en-GB" b="1">
                <a:latin typeface="Century Gothic" panose="020B0502020202020204" pitchFamily="34" charset="0"/>
              </a:rPr>
              <a:t>SPRING SUMMER MENU 2026</a:t>
            </a:r>
          </a:p>
        </p:txBody>
      </p:sp>
      <p:graphicFrame>
        <p:nvGraphicFramePr>
          <p:cNvPr id="14" name="Table 13">
            <a:extLst>
              <a:ext uri="{FF2B5EF4-FFF2-40B4-BE49-F238E27FC236}">
                <a16:creationId xmlns:a16="http://schemas.microsoft.com/office/drawing/2014/main" id="{E005CA79-A5F5-63B1-8228-C2964D85C901}"/>
              </a:ext>
            </a:extLst>
          </p:cNvPr>
          <p:cNvGraphicFramePr>
            <a:graphicFrameLocks noGrp="1"/>
          </p:cNvGraphicFramePr>
          <p:nvPr>
            <p:extLst>
              <p:ext uri="{D42A27DB-BD31-4B8C-83A1-F6EECF244321}">
                <p14:modId xmlns:p14="http://schemas.microsoft.com/office/powerpoint/2010/main" val="2787514257"/>
              </p:ext>
            </p:extLst>
          </p:nvPr>
        </p:nvGraphicFramePr>
        <p:xfrm>
          <a:off x="1419247" y="777390"/>
          <a:ext cx="7741650" cy="163224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Macaroni</a:t>
                      </a:r>
                    </a:p>
                    <a:p>
                      <a:pPr algn="ctr"/>
                      <a:r>
                        <a:rPr lang="en-GB" sz="800" b="0" dirty="0">
                          <a:solidFill>
                            <a:schemeClr val="tx1"/>
                          </a:solidFill>
                          <a:latin typeface="Century Gothic" panose="020B0502020202020204" pitchFamily="34" charset="0"/>
                        </a:rPr>
                        <a:t> Cheese</a:t>
                      </a:r>
                      <a:r>
                        <a:rPr kumimoji="0" lang="en-GB" sz="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t>
                      </a: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0" dirty="0">
                          <a:solidFill>
                            <a:schemeClr val="tx1"/>
                          </a:solidFill>
                          <a:latin typeface="Century Gothic" panose="020B0502020202020204" pitchFamily="34" charset="0"/>
                        </a:rPr>
                        <a:t>Phat Pasty Pork </a:t>
                      </a:r>
                    </a:p>
                    <a:p>
                      <a:pPr algn="ctr"/>
                      <a:r>
                        <a:rPr lang="en-GB" sz="800" b="0" dirty="0">
                          <a:solidFill>
                            <a:schemeClr val="tx1"/>
                          </a:solidFill>
                          <a:latin typeface="Century Gothic" panose="020B0502020202020204" pitchFamily="34" charset="0"/>
                        </a:rPr>
                        <a:t>Sausage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prstClr val="black"/>
                          </a:solidFill>
                          <a:latin typeface="Century Gothic" panose="020B0502020202020204" pitchFamily="34" charset="0"/>
                        </a:rPr>
                        <a:t>Roast </a:t>
                      </a:r>
                      <a:r>
                        <a:rPr lang="en-GB" sz="800" b="0">
                          <a:solidFill>
                            <a:schemeClr val="tx1"/>
                          </a:solidFill>
                          <a:latin typeface="Century Gothic" panose="020B0502020202020204" pitchFamily="34" charset="0"/>
                        </a:rPr>
                        <a:t>Chicken</a:t>
                      </a:r>
                      <a:r>
                        <a:rPr lang="en-GB" sz="800" b="0">
                          <a:solidFill>
                            <a:prstClr val="black"/>
                          </a:solidFill>
                          <a:latin typeface="Century Gothic" panose="020B0502020202020204" pitchFamily="34" charset="0"/>
                        </a:rPr>
                        <a:t>, Stuffing, Roast Potatoes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prstClr val="black"/>
                          </a:solidFill>
                          <a:latin typeface="Century Gothic" panose="020B0502020202020204" pitchFamily="34" charset="0"/>
                        </a:rPr>
                        <a:t>&amp; Gravy</a:t>
                      </a:r>
                      <a:endPar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Spaghetti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Bolognaise</a:t>
                      </a:r>
                      <a:endParaRPr lang="en-US" sz="800" b="0" i="0" u="none" strike="noStrike" noProof="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Fishfingers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Chickpea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with Rice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Mild Mexican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Chilli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Roasted Quorn, </a:t>
                      </a:r>
                    </a:p>
                    <a:p>
                      <a:pPr algn="ctr"/>
                      <a:r>
                        <a:rPr lang="en-GB" sz="800" dirty="0">
                          <a:latin typeface="Century Gothic" panose="020B0502020202020204" pitchFamily="34" charset="0"/>
                        </a:rPr>
                        <a:t>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Smokey Bean Burger with </a:t>
                      </a:r>
                      <a:r>
                        <a:rPr lang="en-US" sz="800" b="0" i="0" u="none" strike="noStrike" noProof="0">
                          <a:solidFill>
                            <a:schemeClr val="tx1"/>
                          </a:solidFill>
                          <a:latin typeface="Century Gothic" panose="020B0502020202020204" pitchFamily="34" charset="0"/>
                        </a:rPr>
                        <a:t>Wedges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Cheese &amp; Bean Pasty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algn="ctr"/>
                      <a:r>
                        <a:rPr lang="en-GB" sz="800" b="1" dirty="0">
                          <a:solidFill>
                            <a:schemeClr val="tx1"/>
                          </a:solidFill>
                          <a:latin typeface="Century Gothic" panose="020B0502020202020204" pitchFamily="34" charset="0"/>
                        </a:rPr>
                        <a:t>NEW </a:t>
                      </a:r>
                      <a:r>
                        <a:rPr lang="en-GB" sz="800" dirty="0">
                          <a:latin typeface="Century Gothic" panose="020B0502020202020204" pitchFamily="34" charset="0"/>
                        </a:rPr>
                        <a:t>Banana Mousse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Orange Drizzle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Fruit </a:t>
                      </a:r>
                    </a:p>
                    <a:p>
                      <a:pPr algn="ctr"/>
                      <a:r>
                        <a:rPr lang="en-GB" sz="800">
                          <a:latin typeface="Century Gothic" panose="020B0502020202020204" pitchFamily="34" charset="0"/>
                        </a:rPr>
                        <a:t>Platter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Apple </a:t>
                      </a:r>
                    </a:p>
                    <a:p>
                      <a:pPr algn="ctr"/>
                      <a:r>
                        <a:rPr lang="en-GB" sz="800">
                          <a:latin typeface="Century Gothic" panose="020B0502020202020204" pitchFamily="34" charset="0"/>
                        </a:rPr>
                        <a:t>Flapjack</a:t>
                      </a:r>
                      <a:endParaRPr lang="en-GB" sz="80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Strawberry Jelly </a:t>
                      </a:r>
                    </a:p>
                    <a:p>
                      <a:pPr algn="ctr"/>
                      <a:r>
                        <a:rPr lang="en-GB" sz="800" dirty="0">
                          <a:latin typeface="Century Gothic" panose="020B0502020202020204" pitchFamily="34" charset="0"/>
                        </a:rPr>
                        <a:t>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E4E639B0-EB0D-28D9-1D62-60E88EEF069F}"/>
              </a:ext>
            </a:extLst>
          </p:cNvPr>
          <p:cNvGraphicFramePr>
            <a:graphicFrameLocks noGrp="1"/>
          </p:cNvGraphicFramePr>
          <p:nvPr>
            <p:extLst>
              <p:ext uri="{D42A27DB-BD31-4B8C-83A1-F6EECF244321}">
                <p14:modId xmlns:p14="http://schemas.microsoft.com/office/powerpoint/2010/main" val="1552640495"/>
              </p:ext>
            </p:extLst>
          </p:nvPr>
        </p:nvGraphicFramePr>
        <p:xfrm>
          <a:off x="1468712" y="2410721"/>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Cheese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Tomato Pizza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Beef Chilli with Rice &amp; Sweetcorn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Roasted Pork Sausage,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Greek Chicken Pitta with Herby Rice, Tzatziki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&amp; Salad</a:t>
                      </a:r>
                      <a:endParaRPr lang="en-US"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Fishfingers with Chips &amp; Tomato Sauce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Lentil &amp; Sweet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Potato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Spaghetti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Meatballs in a Tomato Sauce</a:t>
                      </a:r>
                      <a:endParaRPr lang="en-GB" sz="800" b="0">
                        <a:solidFill>
                          <a:schemeClr val="tx1"/>
                        </a:solidFill>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Veg Wellington,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a:latin typeface="Century Gothic" panose="020B0502020202020204" pitchFamily="34" charset="0"/>
                        </a:rPr>
                        <a:t>Roast Potatoes </a:t>
                      </a:r>
                      <a:r>
                        <a:rPr lang="en-GB" sz="800">
                          <a:latin typeface="Century Gothic" panose="020B0502020202020204" pitchFamily="34" charset="0"/>
                        </a:rPr>
                        <a:t>&amp; Gravy</a:t>
                      </a:r>
                      <a:endParaRPr lang="en-US" sz="800" b="1" i="0" u="none" strike="noStrike" noProof="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Greek Spinach &amp; Cheese Whirl </a:t>
                      </a:r>
                      <a:r>
                        <a:rPr lang="en-GB" sz="800" b="0" dirty="0">
                          <a:solidFill>
                            <a:schemeClr val="tx1"/>
                          </a:solidFill>
                          <a:latin typeface="Century Gothic" panose="020B0502020202020204" pitchFamily="34" charset="0"/>
                        </a:rPr>
                        <a:t>with Herby Rice, Tzatziki &amp; Salad</a:t>
                      </a:r>
                      <a:endParaRPr lang="en-GB"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latin typeface="Century Gothic" panose="020B0502020202020204" pitchFamily="34" charset="0"/>
                        </a:rPr>
                        <a:t>NEW </a:t>
                      </a:r>
                      <a:r>
                        <a:rPr lang="en-GB" sz="800">
                          <a:latin typeface="Century Gothic" panose="020B0502020202020204" pitchFamily="34" charset="0"/>
                        </a:rPr>
                        <a:t>Cheesy Broccoli Frittata with Chips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a:latin typeface="Century Gothic" panose="020B0502020202020204" pitchFamily="34" charset="0"/>
                        </a:rPr>
                        <a:t>Iced Vanilla Sponge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Peaches &amp; Ice Cream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Freshly Chopped </a:t>
                      </a:r>
                    </a:p>
                    <a:p>
                      <a:pPr algn="ctr"/>
                      <a:r>
                        <a:rPr lang="en-GB" sz="800">
                          <a:latin typeface="Century Gothic" panose="020B0502020202020204" pitchFamily="34" charset="0"/>
                        </a:rPr>
                        <a:t>Fruit Salad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Jam &amp; Coconut Sponge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Oaty </a:t>
                      </a:r>
                    </a:p>
                    <a:p>
                      <a:pPr algn="ctr"/>
                      <a:r>
                        <a:rPr lang="en-GB" sz="800" dirty="0">
                          <a:latin typeface="Century Gothic" panose="020B0502020202020204" pitchFamily="34" charset="0"/>
                        </a:rPr>
                        <a:t>Cookie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8A7E8919-54F1-2CB5-E1F1-6220E0A7FE5A}"/>
              </a:ext>
            </a:extLst>
          </p:cNvPr>
          <p:cNvGraphicFramePr>
            <a:graphicFrameLocks noGrp="1"/>
          </p:cNvGraphicFramePr>
          <p:nvPr>
            <p:extLst>
              <p:ext uri="{D42A27DB-BD31-4B8C-83A1-F6EECF244321}">
                <p14:modId xmlns:p14="http://schemas.microsoft.com/office/powerpoint/2010/main" val="1674346808"/>
              </p:ext>
            </p:extLst>
          </p:nvPr>
        </p:nvGraphicFramePr>
        <p:xfrm>
          <a:off x="1468712" y="4218859"/>
          <a:ext cx="7741650" cy="1498600"/>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35908">
                  <a:extLst>
                    <a:ext uri="{9D8B030D-6E8A-4147-A177-3AD203B41FA5}">
                      <a16:colId xmlns:a16="http://schemas.microsoft.com/office/drawing/2014/main" val="1888228126"/>
                    </a:ext>
                  </a:extLst>
                </a:gridCol>
                <a:gridCol w="1560752">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Beef Burger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with Potato Wedges &amp; Rainbow Slaw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Roast of the Day,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Chef Shilpa’s Chicken Korma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Fishfingers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noProof="0">
                          <a:solidFill>
                            <a:schemeClr val="tx1"/>
                          </a:solidFill>
                          <a:latin typeface="Century Gothic" panose="020B0502020202020204" pitchFamily="34" charset="0"/>
                        </a:rPr>
                        <a:t>NEW </a:t>
                      </a:r>
                      <a:r>
                        <a:rPr lang="en-GB" sz="800" b="0" i="0" u="none" strike="noStrike" noProof="0">
                          <a:solidFill>
                            <a:schemeClr val="tx1"/>
                          </a:solidFill>
                          <a:latin typeface="Century Gothic" panose="020B0502020202020204" pitchFamily="34" charset="0"/>
                        </a:rPr>
                        <a:t>Chinese Vegetable Noodles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Mexican Bean Roll with New Potatoes &amp; Rainbow Slaw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Vegetable Loaf with Stuffing,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All Day Vegetarian Breakfast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Cowboy Sausage and Bean Hotpot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70840">
                <a:tc>
                  <a:txBody>
                    <a:bodyPr/>
                    <a:lstStyle/>
                    <a:p>
                      <a:pPr algn="ctr"/>
                      <a:r>
                        <a:rPr lang="en-GB" sz="800">
                          <a:latin typeface="Century Gothic" panose="020B0502020202020204" pitchFamily="34" charset="0"/>
                        </a:rPr>
                        <a:t>Pineapple Upside Down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Cheese &amp; Crackers</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Fruit Medley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latin typeface="Century Gothic" panose="020B0502020202020204" pitchFamily="34" charset="0"/>
                        </a:rPr>
                        <a:t>Strawberry and Apple Crumble with Custard</a:t>
                      </a: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Vanilla </a:t>
                      </a:r>
                    </a:p>
                    <a:p>
                      <a:pPr algn="ctr"/>
                      <a:r>
                        <a:rPr lang="en-GB" sz="800" dirty="0">
                          <a:latin typeface="Century Gothic" panose="020B0502020202020204" pitchFamily="34" charset="0"/>
                        </a:rPr>
                        <a:t>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9" name="Freeform 23">
            <a:extLst>
              <a:ext uri="{FF2B5EF4-FFF2-40B4-BE49-F238E27FC236}">
                <a16:creationId xmlns:a16="http://schemas.microsoft.com/office/drawing/2014/main" id="{30C63CD2-D481-3395-AC0D-A8E93A4A5CD3}"/>
              </a:ext>
            </a:extLst>
          </p:cNvPr>
          <p:cNvSpPr/>
          <p:nvPr/>
        </p:nvSpPr>
        <p:spPr>
          <a:xfrm flipH="1">
            <a:off x="4110210" y="148202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23">
            <a:extLst>
              <a:ext uri="{FF2B5EF4-FFF2-40B4-BE49-F238E27FC236}">
                <a16:creationId xmlns:a16="http://schemas.microsoft.com/office/drawing/2014/main" id="{513D2C2B-9117-5DF1-0691-BE0E72BBA4B8}"/>
              </a:ext>
            </a:extLst>
          </p:cNvPr>
          <p:cNvSpPr/>
          <p:nvPr/>
        </p:nvSpPr>
        <p:spPr>
          <a:xfrm flipH="1">
            <a:off x="2615266" y="1449392"/>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23">
            <a:extLst>
              <a:ext uri="{FF2B5EF4-FFF2-40B4-BE49-F238E27FC236}">
                <a16:creationId xmlns:a16="http://schemas.microsoft.com/office/drawing/2014/main" id="{DD43EE38-1B81-D1C3-613E-F1A7A794BC7E}"/>
              </a:ext>
            </a:extLst>
          </p:cNvPr>
          <p:cNvSpPr/>
          <p:nvPr/>
        </p:nvSpPr>
        <p:spPr>
          <a:xfrm flipH="1">
            <a:off x="7096260" y="218364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23">
            <a:extLst>
              <a:ext uri="{FF2B5EF4-FFF2-40B4-BE49-F238E27FC236}">
                <a16:creationId xmlns:a16="http://schemas.microsoft.com/office/drawing/2014/main" id="{98B29D71-9882-2F04-36BD-28D8E671B5A1}"/>
              </a:ext>
            </a:extLst>
          </p:cNvPr>
          <p:cNvSpPr/>
          <p:nvPr/>
        </p:nvSpPr>
        <p:spPr>
          <a:xfrm flipH="1">
            <a:off x="2615266" y="255936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23">
            <a:extLst>
              <a:ext uri="{FF2B5EF4-FFF2-40B4-BE49-F238E27FC236}">
                <a16:creationId xmlns:a16="http://schemas.microsoft.com/office/drawing/2014/main" id="{EC7C8DC2-8221-602B-5182-3F3D3D60D569}"/>
              </a:ext>
            </a:extLst>
          </p:cNvPr>
          <p:cNvSpPr/>
          <p:nvPr/>
        </p:nvSpPr>
        <p:spPr>
          <a:xfrm flipH="1">
            <a:off x="2533470" y="3241636"/>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23">
            <a:extLst>
              <a:ext uri="{FF2B5EF4-FFF2-40B4-BE49-F238E27FC236}">
                <a16:creationId xmlns:a16="http://schemas.microsoft.com/office/drawing/2014/main" id="{C2AC4760-79E8-8D37-A9F3-7877230E2332}"/>
              </a:ext>
            </a:extLst>
          </p:cNvPr>
          <p:cNvSpPr/>
          <p:nvPr/>
        </p:nvSpPr>
        <p:spPr>
          <a:xfrm flipH="1">
            <a:off x="3958724" y="277208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Freeform 23">
            <a:extLst>
              <a:ext uri="{FF2B5EF4-FFF2-40B4-BE49-F238E27FC236}">
                <a16:creationId xmlns:a16="http://schemas.microsoft.com/office/drawing/2014/main" id="{EC597BF4-1447-EC29-7590-021C8EB1FD76}"/>
              </a:ext>
            </a:extLst>
          </p:cNvPr>
          <p:cNvSpPr/>
          <p:nvPr/>
        </p:nvSpPr>
        <p:spPr>
          <a:xfrm flipH="1">
            <a:off x="7329555" y="451142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Freeform 23">
            <a:extLst>
              <a:ext uri="{FF2B5EF4-FFF2-40B4-BE49-F238E27FC236}">
                <a16:creationId xmlns:a16="http://schemas.microsoft.com/office/drawing/2014/main" id="{97FE4419-5112-AE40-CAF3-B27FC3B2D48E}"/>
              </a:ext>
            </a:extLst>
          </p:cNvPr>
          <p:cNvSpPr/>
          <p:nvPr/>
        </p:nvSpPr>
        <p:spPr>
          <a:xfrm flipH="1">
            <a:off x="7446259" y="556341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0" name="Group 7">
            <a:extLst>
              <a:ext uri="{FF2B5EF4-FFF2-40B4-BE49-F238E27FC236}">
                <a16:creationId xmlns:a16="http://schemas.microsoft.com/office/drawing/2014/main" id="{56016D22-E136-827A-E37A-43645BE2C44D}"/>
              </a:ext>
            </a:extLst>
          </p:cNvPr>
          <p:cNvGrpSpPr/>
          <p:nvPr/>
        </p:nvGrpSpPr>
        <p:grpSpPr>
          <a:xfrm>
            <a:off x="6370894" y="900041"/>
            <a:ext cx="146062" cy="149950"/>
            <a:chOff x="0" y="0"/>
            <a:chExt cx="3741232" cy="3821539"/>
          </a:xfrm>
        </p:grpSpPr>
        <p:sp>
          <p:nvSpPr>
            <p:cNvPr id="21" name="Freeform 8">
              <a:extLst>
                <a:ext uri="{FF2B5EF4-FFF2-40B4-BE49-F238E27FC236}">
                  <a16:creationId xmlns:a16="http://schemas.microsoft.com/office/drawing/2014/main" id="{ACF5676B-957F-44E9-85BE-A3F9528A3D60}"/>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9">
              <a:extLst>
                <a:ext uri="{FF2B5EF4-FFF2-40B4-BE49-F238E27FC236}">
                  <a16:creationId xmlns:a16="http://schemas.microsoft.com/office/drawing/2014/main" id="{6B6317DA-8D8A-2408-8B58-A642C7515BB5}"/>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23" name="Group 10">
              <a:extLst>
                <a:ext uri="{FF2B5EF4-FFF2-40B4-BE49-F238E27FC236}">
                  <a16:creationId xmlns:a16="http://schemas.microsoft.com/office/drawing/2014/main" id="{A7530AF5-2D6D-2C84-66BE-DC01E8442880}"/>
                </a:ext>
              </a:extLst>
            </p:cNvPr>
            <p:cNvGrpSpPr/>
            <p:nvPr/>
          </p:nvGrpSpPr>
          <p:grpSpPr>
            <a:xfrm>
              <a:off x="0" y="1810741"/>
              <a:ext cx="852996" cy="852996"/>
              <a:chOff x="0" y="0"/>
              <a:chExt cx="812800" cy="812800"/>
            </a:xfrm>
          </p:grpSpPr>
          <p:sp>
            <p:nvSpPr>
              <p:cNvPr id="41" name="Freeform 11">
                <a:extLst>
                  <a:ext uri="{FF2B5EF4-FFF2-40B4-BE49-F238E27FC236}">
                    <a16:creationId xmlns:a16="http://schemas.microsoft.com/office/drawing/2014/main" id="{EE170973-B642-1F2C-93D1-45B022798F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42" name="TextBox 12">
                <a:extLst>
                  <a:ext uri="{FF2B5EF4-FFF2-40B4-BE49-F238E27FC236}">
                    <a16:creationId xmlns:a16="http://schemas.microsoft.com/office/drawing/2014/main" id="{9B5BDA15-57C3-DC37-83C0-8609714E1CF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8" name="Group 13">
              <a:extLst>
                <a:ext uri="{FF2B5EF4-FFF2-40B4-BE49-F238E27FC236}">
                  <a16:creationId xmlns:a16="http://schemas.microsoft.com/office/drawing/2014/main" id="{BC8325A5-6377-7F67-0985-108C80BCD18E}"/>
                </a:ext>
              </a:extLst>
            </p:cNvPr>
            <p:cNvGrpSpPr/>
            <p:nvPr/>
          </p:nvGrpSpPr>
          <p:grpSpPr>
            <a:xfrm>
              <a:off x="2570638" y="270521"/>
              <a:ext cx="583309" cy="583309"/>
              <a:chOff x="0" y="0"/>
              <a:chExt cx="812800" cy="812800"/>
            </a:xfrm>
          </p:grpSpPr>
          <p:sp>
            <p:nvSpPr>
              <p:cNvPr id="39" name="Freeform 14">
                <a:extLst>
                  <a:ext uri="{FF2B5EF4-FFF2-40B4-BE49-F238E27FC236}">
                    <a16:creationId xmlns:a16="http://schemas.microsoft.com/office/drawing/2014/main" id="{586A765F-E494-814D-D9C4-38874AF15F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0" name="TextBox 15">
                <a:extLst>
                  <a:ext uri="{FF2B5EF4-FFF2-40B4-BE49-F238E27FC236}">
                    <a16:creationId xmlns:a16="http://schemas.microsoft.com/office/drawing/2014/main" id="{4FDD08E0-A9AB-FD6B-8DDA-95DC5BA8D2A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43" name="Group 7">
            <a:extLst>
              <a:ext uri="{FF2B5EF4-FFF2-40B4-BE49-F238E27FC236}">
                <a16:creationId xmlns:a16="http://schemas.microsoft.com/office/drawing/2014/main" id="{AA18DD58-D363-1D59-08E6-84FF98201ECE}"/>
              </a:ext>
            </a:extLst>
          </p:cNvPr>
          <p:cNvGrpSpPr/>
          <p:nvPr/>
        </p:nvGrpSpPr>
        <p:grpSpPr>
          <a:xfrm>
            <a:off x="3055475" y="2509148"/>
            <a:ext cx="146062" cy="149950"/>
            <a:chOff x="0" y="0"/>
            <a:chExt cx="3741232" cy="3821539"/>
          </a:xfrm>
        </p:grpSpPr>
        <p:sp>
          <p:nvSpPr>
            <p:cNvPr id="44" name="Freeform 8">
              <a:extLst>
                <a:ext uri="{FF2B5EF4-FFF2-40B4-BE49-F238E27FC236}">
                  <a16:creationId xmlns:a16="http://schemas.microsoft.com/office/drawing/2014/main" id="{81C841DA-7CDB-1D4C-199C-4C8C37D0C87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45" name="Freeform 9">
              <a:extLst>
                <a:ext uri="{FF2B5EF4-FFF2-40B4-BE49-F238E27FC236}">
                  <a16:creationId xmlns:a16="http://schemas.microsoft.com/office/drawing/2014/main" id="{1A1F44FF-5C08-391F-BEC4-42A2D062B17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46" name="Group 10">
              <a:extLst>
                <a:ext uri="{FF2B5EF4-FFF2-40B4-BE49-F238E27FC236}">
                  <a16:creationId xmlns:a16="http://schemas.microsoft.com/office/drawing/2014/main" id="{92A530D6-5910-DE44-ED7D-54C9141BF9E7}"/>
                </a:ext>
              </a:extLst>
            </p:cNvPr>
            <p:cNvGrpSpPr/>
            <p:nvPr/>
          </p:nvGrpSpPr>
          <p:grpSpPr>
            <a:xfrm>
              <a:off x="0" y="1810741"/>
              <a:ext cx="852996" cy="852996"/>
              <a:chOff x="0" y="0"/>
              <a:chExt cx="812800" cy="812800"/>
            </a:xfrm>
          </p:grpSpPr>
          <p:sp>
            <p:nvSpPr>
              <p:cNvPr id="51" name="Freeform 11">
                <a:extLst>
                  <a:ext uri="{FF2B5EF4-FFF2-40B4-BE49-F238E27FC236}">
                    <a16:creationId xmlns:a16="http://schemas.microsoft.com/office/drawing/2014/main" id="{B2EB9A86-648D-AB9F-A03E-5B487E480E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52" name="TextBox 12">
                <a:extLst>
                  <a:ext uri="{FF2B5EF4-FFF2-40B4-BE49-F238E27FC236}">
                    <a16:creationId xmlns:a16="http://schemas.microsoft.com/office/drawing/2014/main" id="{3394CD02-6698-1A0A-4E44-14D0AA6B5D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7" name="Group 13">
              <a:extLst>
                <a:ext uri="{FF2B5EF4-FFF2-40B4-BE49-F238E27FC236}">
                  <a16:creationId xmlns:a16="http://schemas.microsoft.com/office/drawing/2014/main" id="{A0DEEA81-F2BF-95CF-68BD-317D3334286F}"/>
                </a:ext>
              </a:extLst>
            </p:cNvPr>
            <p:cNvGrpSpPr/>
            <p:nvPr/>
          </p:nvGrpSpPr>
          <p:grpSpPr>
            <a:xfrm>
              <a:off x="2570638" y="270521"/>
              <a:ext cx="583309" cy="583309"/>
              <a:chOff x="0" y="0"/>
              <a:chExt cx="812800" cy="812800"/>
            </a:xfrm>
          </p:grpSpPr>
          <p:sp>
            <p:nvSpPr>
              <p:cNvPr id="48" name="Freeform 14">
                <a:extLst>
                  <a:ext uri="{FF2B5EF4-FFF2-40B4-BE49-F238E27FC236}">
                    <a16:creationId xmlns:a16="http://schemas.microsoft.com/office/drawing/2014/main" id="{67CBFDCA-E179-8542-005A-A48C00895C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9" name="TextBox 15">
                <a:extLst>
                  <a:ext uri="{FF2B5EF4-FFF2-40B4-BE49-F238E27FC236}">
                    <a16:creationId xmlns:a16="http://schemas.microsoft.com/office/drawing/2014/main" id="{D4B56E6C-75B2-6865-20C9-F649C96851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2" name="Freeform 44">
            <a:extLst>
              <a:ext uri="{FF2B5EF4-FFF2-40B4-BE49-F238E27FC236}">
                <a16:creationId xmlns:a16="http://schemas.microsoft.com/office/drawing/2014/main" id="{9E2A8F62-F7C5-92EE-B1AF-2A59E2387917}"/>
              </a:ext>
            </a:extLst>
          </p:cNvPr>
          <p:cNvSpPr/>
          <p:nvPr/>
        </p:nvSpPr>
        <p:spPr>
          <a:xfrm>
            <a:off x="1622950" y="1454551"/>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3" name="Freeform 44">
            <a:extLst>
              <a:ext uri="{FF2B5EF4-FFF2-40B4-BE49-F238E27FC236}">
                <a16:creationId xmlns:a16="http://schemas.microsoft.com/office/drawing/2014/main" id="{F10412DD-D89D-24A9-55F5-A2798895DAD0}"/>
              </a:ext>
            </a:extLst>
          </p:cNvPr>
          <p:cNvSpPr/>
          <p:nvPr/>
        </p:nvSpPr>
        <p:spPr>
          <a:xfrm>
            <a:off x="3194529" y="148877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4" name="Freeform 44">
            <a:extLst>
              <a:ext uri="{FF2B5EF4-FFF2-40B4-BE49-F238E27FC236}">
                <a16:creationId xmlns:a16="http://schemas.microsoft.com/office/drawing/2014/main" id="{30AD2C74-C1ED-0ECF-3281-49DD1B411599}"/>
              </a:ext>
            </a:extLst>
          </p:cNvPr>
          <p:cNvSpPr/>
          <p:nvPr/>
        </p:nvSpPr>
        <p:spPr>
          <a:xfrm>
            <a:off x="4690829" y="137824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5" name="Freeform 44">
            <a:extLst>
              <a:ext uri="{FF2B5EF4-FFF2-40B4-BE49-F238E27FC236}">
                <a16:creationId xmlns:a16="http://schemas.microsoft.com/office/drawing/2014/main" id="{E2E5B40E-2B6D-D836-2B10-47A4092FE4C6}"/>
              </a:ext>
            </a:extLst>
          </p:cNvPr>
          <p:cNvSpPr/>
          <p:nvPr/>
        </p:nvSpPr>
        <p:spPr>
          <a:xfrm>
            <a:off x="6293413" y="154322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6" name="Freeform 44">
            <a:extLst>
              <a:ext uri="{FF2B5EF4-FFF2-40B4-BE49-F238E27FC236}">
                <a16:creationId xmlns:a16="http://schemas.microsoft.com/office/drawing/2014/main" id="{97BD8EB7-9A07-ED05-968E-F26FE71ECDEA}"/>
              </a:ext>
            </a:extLst>
          </p:cNvPr>
          <p:cNvSpPr/>
          <p:nvPr/>
        </p:nvSpPr>
        <p:spPr>
          <a:xfrm>
            <a:off x="1695766" y="3128884"/>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C7E923E4-1460-C498-7163-7122E6A8AC7B}"/>
              </a:ext>
            </a:extLst>
          </p:cNvPr>
          <p:cNvSpPr/>
          <p:nvPr/>
        </p:nvSpPr>
        <p:spPr>
          <a:xfrm>
            <a:off x="3257574" y="3035450"/>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4AA228A1-86F2-8820-F60D-15717E1B1ABC}"/>
              </a:ext>
            </a:extLst>
          </p:cNvPr>
          <p:cNvSpPr/>
          <p:nvPr/>
        </p:nvSpPr>
        <p:spPr>
          <a:xfrm>
            <a:off x="4751350" y="309103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9" name="Freeform 44">
            <a:extLst>
              <a:ext uri="{FF2B5EF4-FFF2-40B4-BE49-F238E27FC236}">
                <a16:creationId xmlns:a16="http://schemas.microsoft.com/office/drawing/2014/main" id="{39926840-38DF-B062-7D3E-146A7980A242}"/>
              </a:ext>
            </a:extLst>
          </p:cNvPr>
          <p:cNvSpPr/>
          <p:nvPr/>
        </p:nvSpPr>
        <p:spPr>
          <a:xfrm>
            <a:off x="7929775" y="492736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0" name="Freeform 44">
            <a:extLst>
              <a:ext uri="{FF2B5EF4-FFF2-40B4-BE49-F238E27FC236}">
                <a16:creationId xmlns:a16="http://schemas.microsoft.com/office/drawing/2014/main" id="{F2B64B6D-DEFD-0ABC-5387-1F1F659B4320}"/>
              </a:ext>
            </a:extLst>
          </p:cNvPr>
          <p:cNvSpPr/>
          <p:nvPr/>
        </p:nvSpPr>
        <p:spPr>
          <a:xfrm>
            <a:off x="3052539" y="474143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1" name="Freeform 44">
            <a:extLst>
              <a:ext uri="{FF2B5EF4-FFF2-40B4-BE49-F238E27FC236}">
                <a16:creationId xmlns:a16="http://schemas.microsoft.com/office/drawing/2014/main" id="{04134602-137F-1A01-FB30-5615371C88B3}"/>
              </a:ext>
            </a:extLst>
          </p:cNvPr>
          <p:cNvSpPr/>
          <p:nvPr/>
        </p:nvSpPr>
        <p:spPr>
          <a:xfrm>
            <a:off x="4627411" y="4726098"/>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E8F62CF4-96CF-09E3-7DF7-BCA08DB4BBE5}"/>
              </a:ext>
            </a:extLst>
          </p:cNvPr>
          <p:cNvSpPr/>
          <p:nvPr/>
        </p:nvSpPr>
        <p:spPr>
          <a:xfrm flipH="1">
            <a:off x="8671559" y="391705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44">
            <a:extLst>
              <a:ext uri="{FF2B5EF4-FFF2-40B4-BE49-F238E27FC236}">
                <a16:creationId xmlns:a16="http://schemas.microsoft.com/office/drawing/2014/main" id="{FD36822F-86F8-E365-0C98-7A90979047A1}"/>
              </a:ext>
            </a:extLst>
          </p:cNvPr>
          <p:cNvSpPr/>
          <p:nvPr/>
        </p:nvSpPr>
        <p:spPr>
          <a:xfrm>
            <a:off x="1708138" y="4390311"/>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14302F22-10FD-D030-D12C-D14592E78F52}"/>
              </a:ext>
            </a:extLst>
          </p:cNvPr>
          <p:cNvSpPr/>
          <p:nvPr/>
        </p:nvSpPr>
        <p:spPr>
          <a:xfrm>
            <a:off x="4930828" y="215681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99C67E7-3C6C-889C-D2B6-D65D10F3F8D9}"/>
              </a:ext>
            </a:extLst>
          </p:cNvPr>
          <p:cNvSpPr/>
          <p:nvPr/>
        </p:nvSpPr>
        <p:spPr>
          <a:xfrm>
            <a:off x="6428918" y="2163170"/>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44">
            <a:extLst>
              <a:ext uri="{FF2B5EF4-FFF2-40B4-BE49-F238E27FC236}">
                <a16:creationId xmlns:a16="http://schemas.microsoft.com/office/drawing/2014/main" id="{530D3988-32FF-2E3C-73C8-2567AA73F33D}"/>
              </a:ext>
            </a:extLst>
          </p:cNvPr>
          <p:cNvSpPr/>
          <p:nvPr/>
        </p:nvSpPr>
        <p:spPr>
          <a:xfrm>
            <a:off x="7820954" y="2160759"/>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EE296D21-6057-AD8F-8707-692C962EF580}"/>
              </a:ext>
            </a:extLst>
          </p:cNvPr>
          <p:cNvSpPr/>
          <p:nvPr/>
        </p:nvSpPr>
        <p:spPr>
          <a:xfrm>
            <a:off x="8042374" y="392354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2" name="Freeform 44">
            <a:extLst>
              <a:ext uri="{FF2B5EF4-FFF2-40B4-BE49-F238E27FC236}">
                <a16:creationId xmlns:a16="http://schemas.microsoft.com/office/drawing/2014/main" id="{7AB83323-04BF-EDE7-4EE2-75140EDB90B5}"/>
              </a:ext>
            </a:extLst>
          </p:cNvPr>
          <p:cNvSpPr/>
          <p:nvPr/>
        </p:nvSpPr>
        <p:spPr>
          <a:xfrm>
            <a:off x="4709529" y="397702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3" name="Freeform 44">
            <a:extLst>
              <a:ext uri="{FF2B5EF4-FFF2-40B4-BE49-F238E27FC236}">
                <a16:creationId xmlns:a16="http://schemas.microsoft.com/office/drawing/2014/main" id="{21F4E93A-6794-AB82-A8D0-AB67B3A3B844}"/>
              </a:ext>
            </a:extLst>
          </p:cNvPr>
          <p:cNvSpPr/>
          <p:nvPr/>
        </p:nvSpPr>
        <p:spPr>
          <a:xfrm>
            <a:off x="4838833" y="547353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4" name="Freeform 44">
            <a:extLst>
              <a:ext uri="{FF2B5EF4-FFF2-40B4-BE49-F238E27FC236}">
                <a16:creationId xmlns:a16="http://schemas.microsoft.com/office/drawing/2014/main" id="{B389ABA7-DB7E-A14C-51B0-3E4607E8DB2C}"/>
              </a:ext>
            </a:extLst>
          </p:cNvPr>
          <p:cNvSpPr/>
          <p:nvPr/>
        </p:nvSpPr>
        <p:spPr>
          <a:xfrm>
            <a:off x="7969952" y="5512698"/>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75" name="Group 7">
            <a:extLst>
              <a:ext uri="{FF2B5EF4-FFF2-40B4-BE49-F238E27FC236}">
                <a16:creationId xmlns:a16="http://schemas.microsoft.com/office/drawing/2014/main" id="{FCDB1ACD-4D67-382F-DAC6-40690A70839E}"/>
              </a:ext>
            </a:extLst>
          </p:cNvPr>
          <p:cNvGrpSpPr/>
          <p:nvPr/>
        </p:nvGrpSpPr>
        <p:grpSpPr>
          <a:xfrm>
            <a:off x="3066166" y="4297318"/>
            <a:ext cx="146062" cy="149950"/>
            <a:chOff x="0" y="0"/>
            <a:chExt cx="3741232" cy="3821539"/>
          </a:xfrm>
        </p:grpSpPr>
        <p:sp>
          <p:nvSpPr>
            <p:cNvPr id="76" name="Freeform 8">
              <a:extLst>
                <a:ext uri="{FF2B5EF4-FFF2-40B4-BE49-F238E27FC236}">
                  <a16:creationId xmlns:a16="http://schemas.microsoft.com/office/drawing/2014/main" id="{A51D67A0-B1A9-A35E-9A18-09E11ECCBF8D}"/>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7" name="Freeform 9">
              <a:extLst>
                <a:ext uri="{FF2B5EF4-FFF2-40B4-BE49-F238E27FC236}">
                  <a16:creationId xmlns:a16="http://schemas.microsoft.com/office/drawing/2014/main" id="{352E9B2C-47A9-543B-D0E1-A0E9755845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86" name="Group 10">
              <a:extLst>
                <a:ext uri="{FF2B5EF4-FFF2-40B4-BE49-F238E27FC236}">
                  <a16:creationId xmlns:a16="http://schemas.microsoft.com/office/drawing/2014/main" id="{D21288C6-5901-F5F1-4C6A-5695B2154403}"/>
                </a:ext>
              </a:extLst>
            </p:cNvPr>
            <p:cNvGrpSpPr/>
            <p:nvPr/>
          </p:nvGrpSpPr>
          <p:grpSpPr>
            <a:xfrm>
              <a:off x="0" y="1810741"/>
              <a:ext cx="852996" cy="852996"/>
              <a:chOff x="0" y="0"/>
              <a:chExt cx="812800" cy="812800"/>
            </a:xfrm>
          </p:grpSpPr>
          <p:sp>
            <p:nvSpPr>
              <p:cNvPr id="91" name="Freeform 11">
                <a:extLst>
                  <a:ext uri="{FF2B5EF4-FFF2-40B4-BE49-F238E27FC236}">
                    <a16:creationId xmlns:a16="http://schemas.microsoft.com/office/drawing/2014/main" id="{086EE76C-B2FC-B1AA-BFBB-96493EDB19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92" name="TextBox 12">
                <a:extLst>
                  <a:ext uri="{FF2B5EF4-FFF2-40B4-BE49-F238E27FC236}">
                    <a16:creationId xmlns:a16="http://schemas.microsoft.com/office/drawing/2014/main" id="{812B1409-E2D6-2FD3-3738-56A52B66A7DC}"/>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7" name="Group 13">
              <a:extLst>
                <a:ext uri="{FF2B5EF4-FFF2-40B4-BE49-F238E27FC236}">
                  <a16:creationId xmlns:a16="http://schemas.microsoft.com/office/drawing/2014/main" id="{0EDA286E-67CD-0535-D8E1-E9CB74A38C78}"/>
                </a:ext>
              </a:extLst>
            </p:cNvPr>
            <p:cNvGrpSpPr/>
            <p:nvPr/>
          </p:nvGrpSpPr>
          <p:grpSpPr>
            <a:xfrm>
              <a:off x="2570638" y="270521"/>
              <a:ext cx="583309" cy="583309"/>
              <a:chOff x="0" y="0"/>
              <a:chExt cx="812800" cy="812800"/>
            </a:xfrm>
          </p:grpSpPr>
          <p:sp>
            <p:nvSpPr>
              <p:cNvPr id="88" name="Freeform 14">
                <a:extLst>
                  <a:ext uri="{FF2B5EF4-FFF2-40B4-BE49-F238E27FC236}">
                    <a16:creationId xmlns:a16="http://schemas.microsoft.com/office/drawing/2014/main" id="{4F4D9F99-750B-335F-DA64-3FAE384990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0" name="TextBox 15">
                <a:extLst>
                  <a:ext uri="{FF2B5EF4-FFF2-40B4-BE49-F238E27FC236}">
                    <a16:creationId xmlns:a16="http://schemas.microsoft.com/office/drawing/2014/main" id="{B7E1A5CE-493F-9CF9-4004-595E5068861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93" name="Group 7">
            <a:extLst>
              <a:ext uri="{FF2B5EF4-FFF2-40B4-BE49-F238E27FC236}">
                <a16:creationId xmlns:a16="http://schemas.microsoft.com/office/drawing/2014/main" id="{00A10CAB-E58D-AC5E-8308-FA083451C3E7}"/>
              </a:ext>
            </a:extLst>
          </p:cNvPr>
          <p:cNvGrpSpPr/>
          <p:nvPr/>
        </p:nvGrpSpPr>
        <p:grpSpPr>
          <a:xfrm>
            <a:off x="3186116" y="800669"/>
            <a:ext cx="146062" cy="149950"/>
            <a:chOff x="0" y="0"/>
            <a:chExt cx="3741232" cy="3821539"/>
          </a:xfrm>
        </p:grpSpPr>
        <p:sp>
          <p:nvSpPr>
            <p:cNvPr id="94" name="Freeform 8">
              <a:extLst>
                <a:ext uri="{FF2B5EF4-FFF2-40B4-BE49-F238E27FC236}">
                  <a16:creationId xmlns:a16="http://schemas.microsoft.com/office/drawing/2014/main" id="{F57DD41A-3679-9781-3A14-52AB40C373E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5" name="Freeform 9">
              <a:extLst>
                <a:ext uri="{FF2B5EF4-FFF2-40B4-BE49-F238E27FC236}">
                  <a16:creationId xmlns:a16="http://schemas.microsoft.com/office/drawing/2014/main" id="{FF2789E6-84C0-51D3-3125-443D779B51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96" name="Group 10">
              <a:extLst>
                <a:ext uri="{FF2B5EF4-FFF2-40B4-BE49-F238E27FC236}">
                  <a16:creationId xmlns:a16="http://schemas.microsoft.com/office/drawing/2014/main" id="{8610E674-C949-13D7-5DC7-0B474E3EA03A}"/>
                </a:ext>
              </a:extLst>
            </p:cNvPr>
            <p:cNvGrpSpPr/>
            <p:nvPr/>
          </p:nvGrpSpPr>
          <p:grpSpPr>
            <a:xfrm>
              <a:off x="0" y="1810741"/>
              <a:ext cx="852996" cy="852996"/>
              <a:chOff x="0" y="0"/>
              <a:chExt cx="812800" cy="812800"/>
            </a:xfrm>
          </p:grpSpPr>
          <p:sp>
            <p:nvSpPr>
              <p:cNvPr id="100" name="Freeform 11">
                <a:extLst>
                  <a:ext uri="{FF2B5EF4-FFF2-40B4-BE49-F238E27FC236}">
                    <a16:creationId xmlns:a16="http://schemas.microsoft.com/office/drawing/2014/main" id="{70DDBFC8-0BD6-D184-5BD1-03D54FA77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01" name="TextBox 12">
                <a:extLst>
                  <a:ext uri="{FF2B5EF4-FFF2-40B4-BE49-F238E27FC236}">
                    <a16:creationId xmlns:a16="http://schemas.microsoft.com/office/drawing/2014/main" id="{FC6EB86E-3E89-EC42-0018-229EBF8FEF8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13">
              <a:extLst>
                <a:ext uri="{FF2B5EF4-FFF2-40B4-BE49-F238E27FC236}">
                  <a16:creationId xmlns:a16="http://schemas.microsoft.com/office/drawing/2014/main" id="{A2934EE3-6309-2EE0-D67A-D32DCFE80C30}"/>
                </a:ext>
              </a:extLst>
            </p:cNvPr>
            <p:cNvGrpSpPr/>
            <p:nvPr/>
          </p:nvGrpSpPr>
          <p:grpSpPr>
            <a:xfrm>
              <a:off x="2570638" y="270521"/>
              <a:ext cx="583309" cy="583309"/>
              <a:chOff x="0" y="0"/>
              <a:chExt cx="812800" cy="812800"/>
            </a:xfrm>
          </p:grpSpPr>
          <p:sp>
            <p:nvSpPr>
              <p:cNvPr id="98" name="Freeform 14">
                <a:extLst>
                  <a:ext uri="{FF2B5EF4-FFF2-40B4-BE49-F238E27FC236}">
                    <a16:creationId xmlns:a16="http://schemas.microsoft.com/office/drawing/2014/main" id="{D6AF3C16-8BC9-E223-FB92-79338F3F16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9" name="TextBox 15">
                <a:extLst>
                  <a:ext uri="{FF2B5EF4-FFF2-40B4-BE49-F238E27FC236}">
                    <a16:creationId xmlns:a16="http://schemas.microsoft.com/office/drawing/2014/main" id="{1E4BC78C-C0A7-C049-45E1-C138C7E49B0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53" name="Picture 52" descr="A picture containing shape&#10;&#10;Description automatically generated">
            <a:extLst>
              <a:ext uri="{FF2B5EF4-FFF2-40B4-BE49-F238E27FC236}">
                <a16:creationId xmlns:a16="http://schemas.microsoft.com/office/drawing/2014/main" id="{B9E8C753-352C-D03C-B550-AE4B317FCD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9298564" y="4672899"/>
            <a:ext cx="321362" cy="277934"/>
          </a:xfrm>
          <a:prstGeom prst="rect">
            <a:avLst/>
          </a:prstGeom>
        </p:spPr>
      </p:pic>
      <p:sp>
        <p:nvSpPr>
          <p:cNvPr id="54" name="TextBox 53">
            <a:extLst>
              <a:ext uri="{FF2B5EF4-FFF2-40B4-BE49-F238E27FC236}">
                <a16:creationId xmlns:a16="http://schemas.microsoft.com/office/drawing/2014/main" id="{2E02B9CB-4621-C482-1F33-75472E49066E}"/>
              </a:ext>
            </a:extLst>
          </p:cNvPr>
          <p:cNvSpPr txBox="1"/>
          <p:nvPr/>
        </p:nvSpPr>
        <p:spPr>
          <a:xfrm>
            <a:off x="9185631" y="5069548"/>
            <a:ext cx="596695" cy="338554"/>
          </a:xfrm>
          <a:prstGeom prst="rect">
            <a:avLst/>
          </a:prstGeom>
          <a:noFill/>
        </p:spPr>
        <p:txBody>
          <a:bodyPr wrap="square" rtlCol="0">
            <a:spAutoFit/>
          </a:bodyPr>
          <a:lstStyle/>
          <a:p>
            <a:pPr algn="ctr"/>
            <a:r>
              <a:rPr lang="en-GB" sz="800">
                <a:latin typeface="Century Gothic" panose="020B0502020202020204" pitchFamily="34" charset="0"/>
              </a:rPr>
              <a:t>Chef’s Special</a:t>
            </a:r>
            <a:endParaRPr lang="en-GB" sz="800" b="1">
              <a:latin typeface="Century Gothic" panose="020B0502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E510DFA-1897-201C-E757-1270B2BBFA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6037346" y="4344683"/>
            <a:ext cx="321362" cy="277934"/>
          </a:xfrm>
          <a:prstGeom prst="rect">
            <a:avLst/>
          </a:prstGeom>
        </p:spPr>
      </p:pic>
      <p:sp>
        <p:nvSpPr>
          <p:cNvPr id="56" name="TextBox 55">
            <a:extLst>
              <a:ext uri="{FF2B5EF4-FFF2-40B4-BE49-F238E27FC236}">
                <a16:creationId xmlns:a16="http://schemas.microsoft.com/office/drawing/2014/main" id="{ACC58795-E639-1A68-199F-AC2E7700ABD0}"/>
              </a:ext>
            </a:extLst>
          </p:cNvPr>
          <p:cNvSpPr txBox="1"/>
          <p:nvPr/>
        </p:nvSpPr>
        <p:spPr>
          <a:xfrm>
            <a:off x="176212" y="6061594"/>
            <a:ext cx="9553575" cy="992579"/>
          </a:xfrm>
          <a:prstGeom prst="rect">
            <a:avLst/>
          </a:prstGeom>
          <a:noFill/>
        </p:spPr>
        <p:txBody>
          <a:bodyPr wrap="square" rtlCol="0">
            <a:spAutoFit/>
          </a:bodyPr>
          <a:lstStyle/>
          <a:p>
            <a:pPr algn="ctr"/>
            <a:endParaRPr lang="en-GB" sz="800" b="1" dirty="0">
              <a:solidFill>
                <a:srgbClr val="006662"/>
              </a:solidFill>
              <a:latin typeface="Century Gothic" panose="020B0502020202020204" pitchFamily="34" charset="0"/>
            </a:endParaRPr>
          </a:p>
          <a:p>
            <a:pPr algn="ctr"/>
            <a:endParaRPr lang="en-GB" sz="500" dirty="0">
              <a:solidFill>
                <a:srgbClr val="006662"/>
              </a:solidFill>
              <a:latin typeface="Century Gothic" panose="020B0502020202020204" pitchFamily="34" charset="0"/>
            </a:endParaRPr>
          </a:p>
          <a:p>
            <a:pPr algn="ctr"/>
            <a:r>
              <a:rPr lang="en-GB" sz="800" dirty="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dirty="0">
                <a:latin typeface="Century Gothic" panose="020B0502020202020204" pitchFamily="34" charset="0"/>
              </a:rPr>
              <a:t> </a:t>
            </a:r>
          </a:p>
          <a:p>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97B00E4B-F73B-74D2-8971-6C750C30D989}"/>
              </a:ext>
            </a:extLst>
          </p:cNvPr>
          <p:cNvSpPr txBox="1"/>
          <p:nvPr/>
        </p:nvSpPr>
        <p:spPr>
          <a:xfrm>
            <a:off x="248526" y="1428112"/>
            <a:ext cx="652377" cy="1077218"/>
          </a:xfrm>
          <a:prstGeom prst="rect">
            <a:avLst/>
          </a:prstGeom>
          <a:noFill/>
        </p:spPr>
        <p:txBody>
          <a:bodyPr wrap="square" rtlCol="0">
            <a:spAutoFit/>
          </a:bodyPr>
          <a:lstStyle/>
          <a:p>
            <a:r>
              <a:rPr lang="en-GB" sz="800" dirty="0">
                <a:latin typeface="Century Gothic" panose="020B0502020202020204" pitchFamily="34" charset="0"/>
              </a:rPr>
              <a:t>13/04/26</a:t>
            </a:r>
          </a:p>
          <a:p>
            <a:r>
              <a:rPr lang="en-GB" sz="800" dirty="0">
                <a:latin typeface="Century Gothic" panose="020B0502020202020204" pitchFamily="34" charset="0"/>
              </a:rPr>
              <a:t>04/05/26</a:t>
            </a:r>
          </a:p>
          <a:p>
            <a:r>
              <a:rPr lang="en-GB" sz="800" dirty="0">
                <a:latin typeface="Century Gothic" panose="020B0502020202020204" pitchFamily="34" charset="0"/>
              </a:rPr>
              <a:t>01/06/26</a:t>
            </a:r>
          </a:p>
          <a:p>
            <a:r>
              <a:rPr lang="en-GB" sz="800" dirty="0">
                <a:latin typeface="Century Gothic" panose="020B0502020202020204" pitchFamily="34" charset="0"/>
              </a:rPr>
              <a:t>22/06/26</a:t>
            </a:r>
          </a:p>
          <a:p>
            <a:r>
              <a:rPr lang="en-GB" sz="800" dirty="0">
                <a:latin typeface="Century Gothic" panose="020B0502020202020204" pitchFamily="34" charset="0"/>
              </a:rPr>
              <a:t>13/07/26</a:t>
            </a:r>
          </a:p>
          <a:p>
            <a:r>
              <a:rPr lang="en-GB" sz="800" dirty="0">
                <a:latin typeface="Century Gothic" panose="020B0502020202020204" pitchFamily="34" charset="0"/>
              </a:rPr>
              <a:t>31/08/26</a:t>
            </a:r>
          </a:p>
          <a:p>
            <a:r>
              <a:rPr lang="en-GB" sz="800" dirty="0">
                <a:latin typeface="Century Gothic" panose="020B0502020202020204" pitchFamily="34" charset="0"/>
              </a:rPr>
              <a:t>21/09/26</a:t>
            </a:r>
          </a:p>
          <a:p>
            <a:r>
              <a:rPr lang="en-GB" sz="800" dirty="0">
                <a:latin typeface="Century Gothic" panose="020B0502020202020204" pitchFamily="34" charset="0"/>
              </a:rPr>
              <a:t>12/10/26</a:t>
            </a:r>
          </a:p>
        </p:txBody>
      </p:sp>
      <p:sp>
        <p:nvSpPr>
          <p:cNvPr id="17" name="TextBox 16">
            <a:extLst>
              <a:ext uri="{FF2B5EF4-FFF2-40B4-BE49-F238E27FC236}">
                <a16:creationId xmlns:a16="http://schemas.microsoft.com/office/drawing/2014/main" id="{62DAD4C9-FD04-A36D-DA3B-BAD7F78BD386}"/>
              </a:ext>
            </a:extLst>
          </p:cNvPr>
          <p:cNvSpPr txBox="1"/>
          <p:nvPr/>
        </p:nvSpPr>
        <p:spPr>
          <a:xfrm>
            <a:off x="244120" y="3035450"/>
            <a:ext cx="652377" cy="1077218"/>
          </a:xfrm>
          <a:prstGeom prst="rect">
            <a:avLst/>
          </a:prstGeom>
          <a:noFill/>
        </p:spPr>
        <p:txBody>
          <a:bodyPr wrap="square" rtlCol="0">
            <a:spAutoFit/>
          </a:bodyPr>
          <a:lstStyle/>
          <a:p>
            <a:r>
              <a:rPr lang="en-GB" sz="800" dirty="0">
                <a:latin typeface="Century Gothic" panose="020B0502020202020204" pitchFamily="34" charset="0"/>
              </a:rPr>
              <a:t>20/04/26</a:t>
            </a:r>
          </a:p>
          <a:p>
            <a:r>
              <a:rPr lang="en-GB" sz="800" dirty="0">
                <a:latin typeface="Century Gothic" panose="020B0502020202020204" pitchFamily="34" charset="0"/>
              </a:rPr>
              <a:t>11/05/26</a:t>
            </a:r>
          </a:p>
          <a:p>
            <a:r>
              <a:rPr lang="en-GB" sz="800" dirty="0">
                <a:latin typeface="Century Gothic" panose="020B0502020202020204" pitchFamily="34" charset="0"/>
              </a:rPr>
              <a:t>08/06/26</a:t>
            </a:r>
          </a:p>
          <a:p>
            <a:r>
              <a:rPr lang="en-GB" sz="800" dirty="0">
                <a:latin typeface="Century Gothic" panose="020B0502020202020204" pitchFamily="34" charset="0"/>
              </a:rPr>
              <a:t>29/06/26</a:t>
            </a:r>
          </a:p>
          <a:p>
            <a:r>
              <a:rPr lang="en-GB" sz="800" dirty="0">
                <a:latin typeface="Century Gothic" panose="020B0502020202020204" pitchFamily="34" charset="0"/>
              </a:rPr>
              <a:t>07/09/26</a:t>
            </a:r>
          </a:p>
          <a:p>
            <a:r>
              <a:rPr lang="en-GB" sz="800" dirty="0">
                <a:latin typeface="Century Gothic" panose="020B0502020202020204" pitchFamily="34" charset="0"/>
              </a:rPr>
              <a:t>28/09/26</a:t>
            </a:r>
          </a:p>
          <a:p>
            <a:r>
              <a:rPr lang="en-GB" sz="800" dirty="0">
                <a:latin typeface="Century Gothic" panose="020B0502020202020204" pitchFamily="34" charset="0"/>
              </a:rPr>
              <a:t>19/10/26</a:t>
            </a:r>
          </a:p>
          <a:p>
            <a:endParaRPr lang="en-GB" sz="800" dirty="0">
              <a:latin typeface="Century Gothic" panose="020B0502020202020204" pitchFamily="34" charset="0"/>
            </a:endParaRPr>
          </a:p>
        </p:txBody>
      </p:sp>
      <p:sp>
        <p:nvSpPr>
          <p:cNvPr id="34" name="TextBox 33">
            <a:extLst>
              <a:ext uri="{FF2B5EF4-FFF2-40B4-BE49-F238E27FC236}">
                <a16:creationId xmlns:a16="http://schemas.microsoft.com/office/drawing/2014/main" id="{F86BD21B-2B56-AA28-206B-96824FCBF309}"/>
              </a:ext>
            </a:extLst>
          </p:cNvPr>
          <p:cNvSpPr txBox="1"/>
          <p:nvPr/>
        </p:nvSpPr>
        <p:spPr>
          <a:xfrm>
            <a:off x="251176" y="4743486"/>
            <a:ext cx="652377" cy="954107"/>
          </a:xfrm>
          <a:prstGeom prst="rect">
            <a:avLst/>
          </a:prstGeom>
          <a:noFill/>
        </p:spPr>
        <p:txBody>
          <a:bodyPr wrap="square" rtlCol="0">
            <a:spAutoFit/>
          </a:bodyPr>
          <a:lstStyle/>
          <a:p>
            <a:r>
              <a:rPr lang="en-GB" sz="800" dirty="0">
                <a:latin typeface="Century Gothic" panose="020B0502020202020204" pitchFamily="34" charset="0"/>
              </a:rPr>
              <a:t>27/04/26</a:t>
            </a:r>
          </a:p>
          <a:p>
            <a:r>
              <a:rPr lang="en-GB" sz="800" dirty="0">
                <a:latin typeface="Century Gothic" panose="020B0502020202020204" pitchFamily="34" charset="0"/>
              </a:rPr>
              <a:t>18/05/26</a:t>
            </a:r>
          </a:p>
          <a:p>
            <a:r>
              <a:rPr lang="en-GB" sz="800" dirty="0">
                <a:latin typeface="Century Gothic" panose="020B0502020202020204" pitchFamily="34" charset="0"/>
              </a:rPr>
              <a:t>15/06/26</a:t>
            </a:r>
          </a:p>
          <a:p>
            <a:r>
              <a:rPr lang="en-GB" sz="800" dirty="0">
                <a:latin typeface="Century Gothic" panose="020B0502020202020204" pitchFamily="34" charset="0"/>
              </a:rPr>
              <a:t>06/07/26</a:t>
            </a:r>
          </a:p>
          <a:p>
            <a:r>
              <a:rPr lang="en-GB" sz="800" dirty="0">
                <a:latin typeface="Century Gothic" panose="020B0502020202020204" pitchFamily="34" charset="0"/>
              </a:rPr>
              <a:t>14/09/26</a:t>
            </a:r>
          </a:p>
          <a:p>
            <a:r>
              <a:rPr lang="en-GB" sz="800" dirty="0">
                <a:latin typeface="Century Gothic" panose="020B0502020202020204" pitchFamily="34" charset="0"/>
              </a:rPr>
              <a:t>05/10/26</a:t>
            </a:r>
          </a:p>
          <a:p>
            <a:endParaRPr lang="en-GB" sz="800" dirty="0">
              <a:latin typeface="Century Gothic" panose="020B0502020202020204" pitchFamily="34" charset="0"/>
            </a:endParaRPr>
          </a:p>
        </p:txBody>
      </p:sp>
      <p:sp>
        <p:nvSpPr>
          <p:cNvPr id="57" name="Rectangle 56">
            <a:extLst>
              <a:ext uri="{FF2B5EF4-FFF2-40B4-BE49-F238E27FC236}">
                <a16:creationId xmlns:a16="http://schemas.microsoft.com/office/drawing/2014/main" id="{BEBD8A24-463E-4705-9328-3571DFE5FFA4}"/>
              </a:ext>
            </a:extLst>
          </p:cNvPr>
          <p:cNvSpPr/>
          <p:nvPr/>
        </p:nvSpPr>
        <p:spPr>
          <a:xfrm>
            <a:off x="1622950" y="1283855"/>
            <a:ext cx="1225724" cy="412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F760D108-1DA6-43EA-AC19-4D77DAFFD55A}"/>
              </a:ext>
            </a:extLst>
          </p:cNvPr>
          <p:cNvSpPr/>
          <p:nvPr/>
        </p:nvSpPr>
        <p:spPr>
          <a:xfrm>
            <a:off x="1622950" y="2926048"/>
            <a:ext cx="1225724" cy="579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ABC741D-7368-4787-84AE-1268E716FDFC}"/>
              </a:ext>
            </a:extLst>
          </p:cNvPr>
          <p:cNvSpPr/>
          <p:nvPr/>
        </p:nvSpPr>
        <p:spPr>
          <a:xfrm>
            <a:off x="3096346" y="1283855"/>
            <a:ext cx="1336432" cy="458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C0933B5-33F0-4BC9-B322-7C7F7C9B614D}"/>
              </a:ext>
            </a:extLst>
          </p:cNvPr>
          <p:cNvSpPr txBox="1"/>
          <p:nvPr/>
        </p:nvSpPr>
        <p:spPr>
          <a:xfrm>
            <a:off x="3096346" y="1346265"/>
            <a:ext cx="1336432" cy="369332"/>
          </a:xfrm>
          <a:prstGeom prst="rect">
            <a:avLst/>
          </a:prstGeom>
          <a:noFill/>
        </p:spPr>
        <p:txBody>
          <a:bodyPr wrap="square" rtlCol="0">
            <a:spAutoFit/>
          </a:bodyPr>
          <a:lstStyle/>
          <a:p>
            <a:pPr algn="ctr"/>
            <a:r>
              <a:rPr lang="en-GB" sz="900" dirty="0"/>
              <a:t>Chinese Vegetable Noodles</a:t>
            </a:r>
          </a:p>
        </p:txBody>
      </p:sp>
      <p:sp>
        <p:nvSpPr>
          <p:cNvPr id="85" name="Rectangle 84">
            <a:extLst>
              <a:ext uri="{FF2B5EF4-FFF2-40B4-BE49-F238E27FC236}">
                <a16:creationId xmlns:a16="http://schemas.microsoft.com/office/drawing/2014/main" id="{DCF28417-6F14-4FCF-B7DD-373BBD214466}"/>
              </a:ext>
            </a:extLst>
          </p:cNvPr>
          <p:cNvSpPr/>
          <p:nvPr/>
        </p:nvSpPr>
        <p:spPr>
          <a:xfrm>
            <a:off x="1541026" y="4680091"/>
            <a:ext cx="1392555" cy="449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80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adda7795db4f33f5e6f721b81237e845">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333cb83a083f586e65591c14812cb548"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MediaServiceDateTaken" minOccurs="0"/>
                <xsd:element ref="ns5:MediaServiceGenerationTime" minOccurs="0"/>
                <xsd:element ref="ns5:MediaServiceEventHashCode" minOccurs="0"/>
                <xsd:element ref="ns5:MediaLengthInSeconds" minOccurs="0"/>
                <xsd:element ref="ns5:lcf76f155ced4ddcb4097134ff3c332f" minOccurs="0"/>
                <xsd:element ref="ns5:MediaServiceOCR" minOccurs="0"/>
                <xsd:element ref="ns5:MediaServiceBillingMetadata"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d847d99-b67e-4e2a-a881-bcc44d9f89fe}"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CR" ma:index="33" nillable="true" ma:displayName="Extracted Text" ma:internalName="MediaServiceOCR" ma:readOnly="true">
      <xsd:simpleType>
        <xsd:restriction base="dms:Note">
          <xsd:maxLength value="255"/>
        </xsd:restriction>
      </xsd:simpleType>
    </xsd:element>
    <xsd:element name="MediaServiceBillingMetadata" ma:index="34" nillable="true" ma:displayName="MediaServiceBillingMetadata" ma:hidden="true" ma:internalName="MediaServiceBillingMetadata" ma:readOnly="true">
      <xsd:simpleType>
        <xsd:restriction base="dms:Note"/>
      </xsd:simpleType>
    </xsd:element>
    <xsd:element name="MediaServiceLocation" ma:index="3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016997-deea-4fdb-a97d-61eed343007a">
      <Terms xmlns="http://schemas.microsoft.com/office/infopath/2007/PartnerControls"/>
    </lcf76f155ced4ddcb4097134ff3c332f>
    <TaxCatchAll xmlns="2b734e5c-e2cf-4d91-a88f-3e50b50b24d7" xsi:nil="true"/>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DepartmentsTaxHTField xmlns="2b734e5c-e2cf-4d91-a88f-3e50b50b24d7" xsi:nil="true"/>
    <DocumentTypeTaxHTField xmlns="2b734e5c-e2cf-4d91-a88f-3e50b50b24d7" xsi:nil="true"/>
    <Owner xmlns="2b734e5c-e2cf-4d91-a88f-3e50b50b24d7">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D7237-1741-4353-ACDB-D2D276C82025}"/>
</file>

<file path=customXml/itemProps2.xml><?xml version="1.0" encoding="utf-8"?>
<ds:datastoreItem xmlns:ds="http://schemas.openxmlformats.org/officeDocument/2006/customXml" ds:itemID="{38B72B72-EFE2-4371-B500-B2B9B1CA3EDB}">
  <ds:schemaRefs>
    <ds:schemaRef ds:uri="http://schemas.microsoft.com/office/2006/documentManagement/types"/>
    <ds:schemaRef ds:uri="http://www.w3.org/XML/1998/namespace"/>
    <ds:schemaRef ds:uri="http://purl.org/dc/dcmitype/"/>
    <ds:schemaRef ds:uri="93f07fc0-f3cc-4d0b-9a4f-54b5dee9d132"/>
    <ds:schemaRef ds:uri="cfcc8f99-6edd-417c-8b08-e4af51aa64dc"/>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479</Words>
  <Application>Microsoft Office PowerPoint</Application>
  <PresentationFormat>A4 Paper (210x297 mm)</PresentationFormat>
  <Paragraphs>143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Carly</cp:lastModifiedBy>
  <cp:revision>8</cp:revision>
  <cp:lastPrinted>2026-03-17T11:23:04Z</cp:lastPrinted>
  <dcterms:created xsi:type="dcterms:W3CDTF">2014-08-19T19:35:20Z</dcterms:created>
  <dcterms:modified xsi:type="dcterms:W3CDTF">2026-03-17T11:24:30Z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